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5C87-AE17-4948-975D-158341E13E4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78B2-7717-4449-8106-9C7F49747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5C87-AE17-4948-975D-158341E13E4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78B2-7717-4449-8106-9C7F49747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5C87-AE17-4948-975D-158341E13E4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78B2-7717-4449-8106-9C7F49747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5C87-AE17-4948-975D-158341E13E4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78B2-7717-4449-8106-9C7F49747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5C87-AE17-4948-975D-158341E13E4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78B2-7717-4449-8106-9C7F49747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5C87-AE17-4948-975D-158341E13E4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78B2-7717-4449-8106-9C7F49747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5C87-AE17-4948-975D-158341E13E4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78B2-7717-4449-8106-9C7F49747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5C87-AE17-4948-975D-158341E13E4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1F678B2-7717-4449-8106-9C7F497479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5C87-AE17-4948-975D-158341E13E4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78B2-7717-4449-8106-9C7F49747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C5C87-AE17-4948-975D-158341E13E4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1F678B2-7717-4449-8106-9C7F49747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C3C5C87-AE17-4948-975D-158341E13E4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78B2-7717-4449-8106-9C7F49747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C3C5C87-AE17-4948-975D-158341E13E45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1F678B2-7717-4449-8106-9C7F49747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Jan Van Eyck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Joe and Alyssa`s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Unknown birth. (roughly 1390)</a:t>
            </a:r>
          </a:p>
          <a:p>
            <a:r>
              <a:rPr lang="en-US" dirty="0" smtClean="0"/>
              <a:t>Was born in Maayseyck near Maastricht and died in 1441.</a:t>
            </a:r>
          </a:p>
          <a:p>
            <a:r>
              <a:rPr lang="en-US" dirty="0" smtClean="0"/>
              <a:t>He became famous by painting court pieces for John of Bavaria.</a:t>
            </a:r>
          </a:p>
          <a:p>
            <a:r>
              <a:rPr lang="en-US" dirty="0" smtClean="0"/>
              <a:t>He was highly revered and hired by the wealthy.</a:t>
            </a:r>
          </a:p>
          <a:p>
            <a:endParaRPr lang="en-US" dirty="0" smtClean="0"/>
          </a:p>
        </p:txBody>
      </p:sp>
      <p:pic>
        <p:nvPicPr>
          <p:cNvPr id="1026" name="Picture 2" descr="http://www.arthistoryspot.com/wp-content/uploads/2010/02/1433_Jan_van_Eyck_Man_in_a_Red_Turban-wl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0"/>
            <a:ext cx="4267200" cy="5343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hawedrosin.files.wordpress.com/2009/02/ghent-altarpie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 career.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Jan`s most famous work is called the Ghent Altarpiece.</a:t>
            </a:r>
          </a:p>
          <a:p>
            <a:r>
              <a:rPr lang="en-US" dirty="0" smtClean="0"/>
              <a:t>It was created in Saint Bavo Cathedral, Belgium in 1432.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artworks.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artcyclopedia.org/art/jan-van-eyck-arnolf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3724275" cy="5143500"/>
          </a:xfrm>
          <a:prstGeom prst="rect">
            <a:avLst/>
          </a:prstGeom>
          <a:noFill/>
        </p:spPr>
      </p:pic>
      <p:pic>
        <p:nvPicPr>
          <p:cNvPr id="1028" name="Picture 4" descr="http://www.artunframed.com/images/1vaneyck/eyck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8625" y="838200"/>
            <a:ext cx="4905375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88</TotalTime>
  <Words>76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Technic</vt:lpstr>
      <vt:lpstr>Jan Van Eyck</vt:lpstr>
      <vt:lpstr>Background.</vt:lpstr>
      <vt:lpstr>Art career.</vt:lpstr>
      <vt:lpstr>More artworks.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 Van Eyck</dc:title>
  <dc:creator>admin</dc:creator>
  <cp:lastModifiedBy>admin</cp:lastModifiedBy>
  <cp:revision>10</cp:revision>
  <dcterms:created xsi:type="dcterms:W3CDTF">2011-04-15T13:43:45Z</dcterms:created>
  <dcterms:modified xsi:type="dcterms:W3CDTF">2011-04-20T13:55:54Z</dcterms:modified>
</cp:coreProperties>
</file>